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6" r:id="rId3"/>
    <p:sldId id="387" r:id="rId4"/>
    <p:sldId id="371" r:id="rId5"/>
    <p:sldId id="389" r:id="rId6"/>
    <p:sldId id="366" r:id="rId7"/>
    <p:sldId id="363" r:id="rId8"/>
    <p:sldId id="392" r:id="rId9"/>
    <p:sldId id="391" r:id="rId10"/>
    <p:sldId id="365" r:id="rId11"/>
    <p:sldId id="374" r:id="rId12"/>
    <p:sldId id="394" r:id="rId13"/>
    <p:sldId id="375" r:id="rId14"/>
    <p:sldId id="395" r:id="rId15"/>
    <p:sldId id="393" r:id="rId16"/>
    <p:sldId id="376" r:id="rId17"/>
    <p:sldId id="377" r:id="rId18"/>
  </p:sldIdLst>
  <p:sldSz cx="9144000" cy="6858000" type="screen4x3"/>
  <p:notesSz cx="680085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2" autoAdjust="0"/>
    <p:restoredTop sz="91290" autoAdjust="0"/>
  </p:normalViewPr>
  <p:slideViewPr>
    <p:cSldViewPr>
      <p:cViewPr varScale="1">
        <p:scale>
          <a:sx n="71" d="100"/>
          <a:sy n="71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9D6EC8-50BD-42B4-8E75-F1E25787EBDB}" type="datetimeFigureOut">
              <a:rPr lang="en-US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7244E50-6653-43EC-97D1-C295980EA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339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7C8844-D0F6-45FF-B6AF-90E31E90FCB2}" type="datetimeFigureOut">
              <a:rPr lang="en-US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4195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EBAF84-3563-4060-9AFE-ADD7BC3B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6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22892-8E79-463A-AA46-89C4559365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232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42E3-7A6B-4EA6-989B-9609C7F751C4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3B20-BDC3-417B-BCC6-D2814E4B5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A95F-232D-4A97-95AD-0EB9B2C26284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D5B1-B434-413A-9342-D7799F43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73EB-CDB8-4B5F-9E11-98FB8AFA506F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B922-266D-42B3-8A54-1BCE271F9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C0CC-2DDF-4F22-84B8-D167B5CB0DA9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EF95-DB18-4504-B8A5-E9B43A8C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06FB-F61D-48F4-B0F8-CAAF67189542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4547-2B3D-486D-A547-5A9B59439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0E99-12FD-4FBC-AB69-59484C75130F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CD3F-B510-427A-8C65-4EFEB8AA2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23A8-6DF6-4EEA-B700-A94043C9E335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29CF-1390-4BCA-940B-9E4A022D0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80AA-3E38-4EA0-B2F1-7B74712AFBFC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AD09-B4AC-48FD-943B-E65E324CC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D58D-868A-474D-9D55-D219C42161D1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7AE3-E889-49A5-A434-C50A1A55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A58D-2992-45C2-8F54-7A7AEC8E2716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83B6-C1B5-41DE-9D29-155FDC7A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1B6C-3C73-4A6B-9266-1C0EB6CD7966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DD6D-C785-4B7A-BB49-0594067E1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BC379-E9E7-491F-A7FC-4306ED01F370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5DA7B6-D3E8-4002-A201-5BA4ACFAD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514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WASTE GAS TREATMENT 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PRESENTATION 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OF FLUE GAS FROM MEDICAL WASTE INCINERATORS IN RWANDA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010400" cy="2286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HABIMANA VALENS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Master Student, Ghent University  </a:t>
            </a:r>
          </a:p>
          <a:p>
            <a:pPr eaLnBrk="1" hangingPunct="1">
              <a:defRPr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73B20-BDC3-417B-BCC6-D2814E4B5C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the combustion temperatures that is   not the required standards 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most of the incinerators are not equipped with filters that retain or significantly reduce the amount of smoke emitted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A lot of medical waste being incinerated still contains a significant amount of plastics. </a:t>
            </a:r>
          </a:p>
          <a:p>
            <a:pPr algn="just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lvl="0" algn="just">
              <a:buNone/>
            </a:pPr>
            <a:r>
              <a:rPr lang="en-US" b="1" dirty="0" smtClean="0"/>
              <a:t>Emission from medical waste incinerators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Emission of heavy metals (e.g. </a:t>
            </a:r>
            <a:r>
              <a:rPr lang="en-US" dirty="0" err="1" smtClean="0"/>
              <a:t>Pb</a:t>
            </a:r>
            <a:r>
              <a:rPr lang="en-US" dirty="0" smtClean="0"/>
              <a:t>, Cu, </a:t>
            </a:r>
            <a:r>
              <a:rPr lang="en-US" dirty="0" err="1" smtClean="0"/>
              <a:t>Cd</a:t>
            </a:r>
            <a:r>
              <a:rPr lang="en-US" dirty="0" smtClean="0"/>
              <a:t>, Cr, Ni and Hg), </a:t>
            </a:r>
            <a:r>
              <a:rPr lang="en-US" dirty="0" err="1" smtClean="0"/>
              <a:t>HCl</a:t>
            </a:r>
            <a:r>
              <a:rPr lang="en-US" dirty="0" smtClean="0"/>
              <a:t>, </a:t>
            </a:r>
            <a:r>
              <a:rPr lang="en-US" dirty="0" err="1" smtClean="0"/>
              <a:t>SOx</a:t>
            </a:r>
            <a:r>
              <a:rPr lang="en-US" dirty="0" smtClean="0"/>
              <a:t>, </a:t>
            </a:r>
            <a:r>
              <a:rPr lang="en-US" dirty="0" err="1" smtClean="0"/>
              <a:t>NOx</a:t>
            </a:r>
            <a:r>
              <a:rPr lang="en-US" dirty="0" smtClean="0"/>
              <a:t>, CO,CO2 and N2O, VOCs, PCDD/Fs, PAHs. </a:t>
            </a:r>
          </a:p>
          <a:p>
            <a:pPr algn="just">
              <a:buNone/>
            </a:pPr>
            <a:endParaRPr lang="en-US" dirty="0" smtClean="0"/>
          </a:p>
          <a:p>
            <a:pPr lvl="0" algn="just">
              <a:buFont typeface="Wingdings" pitchFamily="2" charset="2"/>
              <a:buChar char="§"/>
            </a:pPr>
            <a:r>
              <a:rPr lang="en-US" dirty="0" smtClean="0"/>
              <a:t>incineration of waste containing </a:t>
            </a:r>
            <a:r>
              <a:rPr lang="en-US" dirty="0" err="1" smtClean="0"/>
              <a:t>Cl</a:t>
            </a:r>
            <a:r>
              <a:rPr lang="en-US" dirty="0" smtClean="0"/>
              <a:t>, F or S produce  acid flue gas with volatile </a:t>
            </a:r>
            <a:r>
              <a:rPr lang="en-US" dirty="0" err="1" smtClean="0"/>
              <a:t>Cl</a:t>
            </a:r>
            <a:r>
              <a:rPr lang="en-US" dirty="0" smtClean="0"/>
              <a:t>, F and SO2. cause acid rain and damage ecosystems and buildings</a:t>
            </a:r>
          </a:p>
          <a:p>
            <a:pPr lvl="0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Heavy metals can accumulate in food chain and cause health problems</a:t>
            </a:r>
          </a:p>
          <a:p>
            <a:pPr lvl="0" algn="just">
              <a:buFont typeface="Wingdings" pitchFamily="2" charset="2"/>
              <a:buChar char="§"/>
            </a:pP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z="3200" b="1" dirty="0" smtClean="0"/>
              <a:t>Pollution control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Good separation of waste and avoid incinerating plastics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modification of process techniques and physical parameters to optimize combustion conditions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abatement techniques: removal of acid flue gas and HM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                     Acid flue gas removal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Wet scrubber is used to remove the acids. The scrubber create an acid waste water that is neutralized by a base </a:t>
            </a:r>
          </a:p>
          <a:p>
            <a:pPr lvl="0" algn="just">
              <a:buNone/>
            </a:pPr>
            <a:r>
              <a:rPr lang="en-US" dirty="0" smtClean="0"/>
              <a:t>Acid + base → salt + water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dirty="0" smtClean="0"/>
              <a:t>We have an acid stage and basic stage. </a:t>
            </a:r>
            <a:r>
              <a:rPr lang="en-US" dirty="0" err="1" smtClean="0"/>
              <a:t>Cl</a:t>
            </a:r>
            <a:r>
              <a:rPr lang="en-US" dirty="0" smtClean="0"/>
              <a:t> and F come in wash water in acid stage  and SO2 is washed out in basic (or neutral) stage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3200" b="1" dirty="0" smtClean="0"/>
              <a:t>Scrubber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290" name="Picture 2" descr="D:\desktop\air_products_wetscrubbers_pi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SO2 will not come in washing water, we need a second stage to remove this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dirty="0" smtClean="0"/>
              <a:t>We use semi-dry scrubbers/spray absorber: consist of adding a base to form a salt + dust removal. the PH is on neutral condition. 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dirty="0" smtClean="0"/>
              <a:t>you use the calcium hydroxide and water, water evaporate and on the surface of the droplet the acid react with the base and you produce salt. 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dirty="0" smtClean="0"/>
              <a:t>You make the particles and you have to remove the particles.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3200" b="1" dirty="0" smtClean="0"/>
              <a:t>Removal of metals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HM are removed by a wet system scrubber, the temperature is low they will condensate and be in water and are removed out by addition of a metal binding complex.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This gives sludge that contains HM and it is a hazardous waste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activated carbon adsorbs also gaseous HM and waste generated is a hazardous waste</a:t>
            </a:r>
          </a:p>
          <a:p>
            <a:pPr algn="just">
              <a:buNone/>
            </a:pPr>
            <a:endParaRPr lang="en-US" dirty="0" smtClean="0"/>
          </a:p>
          <a:p>
            <a:pPr lvl="0" algn="just">
              <a:buFont typeface="Wingdings" pitchFamily="2" charset="2"/>
              <a:buChar char="§"/>
            </a:pPr>
            <a:endParaRPr lang="en-US" dirty="0" smtClean="0"/>
          </a:p>
          <a:p>
            <a:pPr lvl="0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conclusion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0960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Improve the way the wastes are separated and the way the incinerators are maintained.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There is a need to set strict rules for operation technical instructions and emission limits.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Complete combustion is very important, keep the incineration  at a temperature of at least 850°C and excess air is needed(O2 should be &gt;6%).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Emissions to air must be measured continuously or periodically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715000" cy="1066800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          Outline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Introduction to medical wastes and sources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Treatment of medical wastes in Rwanda.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Pollution from medical waste incinerators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Acid flue gas removal  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Removal of  heavy metals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Conclusion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3200" dirty="0" smtClean="0"/>
              <a:t>INTRODUCTION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Biomedical waste consists of solids, liquids, sharps, and laboratory waste that are potentially infectious or dangerous.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Medical waste produced in Rwanda amounts to approximately 4,171 tons a year and is projected to grow at a rate of 5% year on year</a:t>
            </a:r>
          </a:p>
          <a:p>
            <a:pPr algn="just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46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Treatment of medical waste in Rwanda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Incineration is the method commonly used for the treatment of medical wastes.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2438400"/>
            <a:ext cx="68580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not recommended for pharmaceutical wastes, chemical wastes, </a:t>
            </a:r>
            <a:r>
              <a:rPr lang="en-US" dirty="0" err="1" smtClean="0"/>
              <a:t>genotoxic</a:t>
            </a:r>
            <a:r>
              <a:rPr lang="en-US" dirty="0" smtClean="0"/>
              <a:t> wastes and radioactive wastes, pressurized containers, halogenated plastics (PVCs), and wastes containing heavy metals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The government purchased incinerators to effectively and safely dispose toxic substances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about </a:t>
            </a:r>
            <a:r>
              <a:rPr lang="en-US" dirty="0" err="1" smtClean="0"/>
              <a:t>Rwf</a:t>
            </a:r>
            <a:r>
              <a:rPr lang="en-US" dirty="0" smtClean="0"/>
              <a:t> 1.5 billion on supply and installation of incinerators in 8 hospitals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0"/>
            <a:ext cx="693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Incinerators emit heavy black smoke that is polluting the surrounding atmosphere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black smoke is a sign that the incinerator is either inadequate or not properly operated. 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76961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incinerators should achieve desired temperatures, residence times, it has to destroy pathogens, minimize emissions and minimize fuel consumption.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650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ADVANCED WASTE GAS TREATMENT  TASK PRESENTATION     TREATMENT OF FLUE GAS FROM MEDICAL WASTE INCINERATORS IN RWANDA </vt:lpstr>
      <vt:lpstr>            Outline </vt:lpstr>
      <vt:lpstr>INTRODUCTION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Pollution control  </vt:lpstr>
      <vt:lpstr>Slide 13</vt:lpstr>
      <vt:lpstr>Scrubber </vt:lpstr>
      <vt:lpstr>Slide 15</vt:lpstr>
      <vt:lpstr>Removal of metals </vt:lpstr>
      <vt:lpstr>conclusion </vt:lpstr>
    </vt:vector>
  </TitlesOfParts>
  <Company>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on the use of the FTIR and UV-VIS spectrospscopy</dc:title>
  <dc:creator>Chemistry</dc:creator>
  <cp:lastModifiedBy>Acer f</cp:lastModifiedBy>
  <cp:revision>222</cp:revision>
  <dcterms:created xsi:type="dcterms:W3CDTF">2012-02-28T13:05:14Z</dcterms:created>
  <dcterms:modified xsi:type="dcterms:W3CDTF">2015-12-09T20:40:24Z</dcterms:modified>
</cp:coreProperties>
</file>