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9" r:id="rId3"/>
    <p:sldId id="266" r:id="rId4"/>
    <p:sldId id="265" r:id="rId5"/>
    <p:sldId id="268" r:id="rId6"/>
    <p:sldId id="270" r:id="rId7"/>
    <p:sldId id="269" r:id="rId8"/>
    <p:sldId id="280" r:id="rId9"/>
    <p:sldId id="267" r:id="rId10"/>
    <p:sldId id="272" r:id="rId11"/>
    <p:sldId id="271" r:id="rId12"/>
    <p:sldId id="256" r:id="rId13"/>
    <p:sldId id="257" r:id="rId14"/>
    <p:sldId id="263" r:id="rId15"/>
    <p:sldId id="262" r:id="rId16"/>
    <p:sldId id="261" r:id="rId17"/>
    <p:sldId id="260" r:id="rId18"/>
    <p:sldId id="276" r:id="rId19"/>
    <p:sldId id="275" r:id="rId20"/>
    <p:sldId id="274" r:id="rId21"/>
    <p:sldId id="273" r:id="rId22"/>
    <p:sldId id="259" r:id="rId23"/>
    <p:sldId id="278" r:id="rId24"/>
    <p:sldId id="277" r:id="rId25"/>
    <p:sldId id="282" r:id="rId26"/>
    <p:sldId id="281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D09D-BA6D-45C9-A090-C6DB22487496}" type="datetimeFigureOut">
              <a:rPr lang="en-US" smtClean="0"/>
              <a:pPr/>
              <a:t>21-Sep-15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72AA-7EAA-4364-82AF-7C3781DA6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91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81819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86800" cy="645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9533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98476" cy="51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533400"/>
            <a:ext cx="102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Capture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6" y="838199"/>
            <a:ext cx="9126794" cy="519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581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56139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1915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2400"/>
            <a:ext cx="2600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62407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7069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800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800"/>
            <a:ext cx="7915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91600" cy="47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495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86800" cy="473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53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471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4759914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62200"/>
            <a:ext cx="671679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685800"/>
            <a:ext cx="78009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27779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219200"/>
            <a:ext cx="802005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581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599"/>
            <a:ext cx="8991600" cy="57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76200"/>
            <a:ext cx="5257800" cy="579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3264" cy="529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2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969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storage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8" y="1211688"/>
            <a:ext cx="8975241" cy="39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610600" cy="59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On-screen Show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 Van Langenhove</dc:creator>
  <cp:lastModifiedBy>Acer f</cp:lastModifiedBy>
  <cp:revision>5</cp:revision>
  <dcterms:created xsi:type="dcterms:W3CDTF">2009-03-02T14:22:05Z</dcterms:created>
  <dcterms:modified xsi:type="dcterms:W3CDTF">2015-09-21T16:49:18Z</dcterms:modified>
</cp:coreProperties>
</file>