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42" autoAdjust="0"/>
  </p:normalViewPr>
  <p:slideViewPr>
    <p:cSldViewPr>
      <p:cViewPr>
        <p:scale>
          <a:sx n="50" d="100"/>
          <a:sy n="5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2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|3.4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8221</Words>
  <Application>Microsoft Office PowerPoint</Application>
  <PresentationFormat>On-screen Show (4:3)</PresentationFormat>
  <Paragraphs>871</Paragraphs>
  <Slides>82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Indoor air pollution</vt:lpstr>
      <vt:lpstr>LEARNING OBJECTIVES </vt:lpstr>
      <vt:lpstr>PowerPoint Presentation</vt:lpstr>
      <vt:lpstr>INDOOR AIR QUALITY</vt:lpstr>
      <vt:lpstr>ADVERSE HEALTH EFFECTS OF AIR POLLUTANTS</vt:lpstr>
      <vt:lpstr>ADVERSE HEALTH EFFECTS OF AIR POLLUTANTS</vt:lpstr>
      <vt:lpstr>Building Occupants</vt:lpstr>
      <vt:lpstr>Particularly Susceptible People</vt:lpstr>
      <vt:lpstr>ENVIRONMENT AND POLLUTION</vt:lpstr>
      <vt:lpstr>PowerPoint Presentation</vt:lpstr>
      <vt:lpstr>PowerPoint Presentation</vt:lpstr>
      <vt:lpstr>PowerPoint Presentation</vt:lpstr>
      <vt:lpstr>INDOOR AIR POLLUTION ALSO AFFECTS OUTDOOR AIR QUALITY</vt:lpstr>
      <vt:lpstr>PowerPoint Presentation</vt:lpstr>
      <vt:lpstr>PowerPoint Presentation</vt:lpstr>
      <vt:lpstr>PowerPoint Presentation</vt:lpstr>
      <vt:lpstr>PowerPoint Presentation</vt:lpstr>
      <vt:lpstr>   WHAT INTERVENTIONS ARE AVAILABLE TO REDUCE INDOOR AIR POLLUTION FROM SOLID FUELS?</vt:lpstr>
      <vt:lpstr>COMBUSTION PRODUCTS</vt:lpstr>
      <vt:lpstr>PowerPoint Presentation</vt:lpstr>
      <vt:lpstr>CARBON MONOXIDE: THE "SILENT KILLER" A COMMON CAUSE OF ACUTE AND LETHAL POISONING</vt:lpstr>
      <vt:lpstr>CARBON MONOXIDE (CO): SOURCES</vt:lpstr>
      <vt:lpstr>PowerPoint Presentation</vt:lpstr>
      <vt:lpstr>CARBON MONOXIDE POISONING CAN KILL  </vt:lpstr>
      <vt:lpstr>PREVENTION OF EXPOSURE TO CO </vt:lpstr>
      <vt:lpstr>PowerPoint Presentation</vt:lpstr>
      <vt:lpstr>PowerPoint Presentation</vt:lpstr>
      <vt:lpstr>PowerPoint Presentation</vt:lpstr>
      <vt:lpstr>PowerPoint Presentation</vt:lpstr>
      <vt:lpstr>Volatile Organic Compounds (VOCs)</vt:lpstr>
      <vt:lpstr>VOLATILE ORGANIC COMPOUNDS</vt:lpstr>
      <vt:lpstr>FORMALDEHYDE</vt:lpstr>
      <vt:lpstr>PowerPoint Presentation</vt:lpstr>
      <vt:lpstr>PowerPoint Presentation</vt:lpstr>
      <vt:lpstr>PowerPoint Presentation</vt:lpstr>
      <vt:lpstr>VOLATILE ORGANIC COMPOUNDS: HEALTH EFFECTS</vt:lpstr>
      <vt:lpstr>SICK BUILDING SYNDROME</vt:lpstr>
      <vt:lpstr>PowerPoint Presentation</vt:lpstr>
      <vt:lpstr>PESTICIDES </vt:lpstr>
      <vt:lpstr>PESTICIDES: INSECTICIDES</vt:lpstr>
      <vt:lpstr>MOSQUITO COILS</vt:lpstr>
      <vt:lpstr>PowerPoint Presentation</vt:lpstr>
      <vt:lpstr>Environmental Tabacco smoke</vt:lpstr>
      <vt:lpstr>PowerPoint Presentation</vt:lpstr>
      <vt:lpstr>PowerPoint Presentation</vt:lpstr>
      <vt:lpstr>PowerPoint Presentation</vt:lpstr>
      <vt:lpstr>RADON</vt:lpstr>
      <vt:lpstr>PowerPoint Presentation</vt:lpstr>
      <vt:lpstr>IONIZING RADIATION</vt:lpstr>
      <vt:lpstr>PROTECTION FROM IONIZING RADIATION</vt:lpstr>
      <vt:lpstr>Geology and Radon Gas</vt:lpstr>
      <vt:lpstr>PowerPoint Presentation</vt:lpstr>
      <vt:lpstr>How Does Radon Gas Enter Building?</vt:lpstr>
      <vt:lpstr>PowerPoint Presentation</vt:lpstr>
      <vt:lpstr>PowerPoint Presentation</vt:lpstr>
      <vt:lpstr>PowerPoint Presentation</vt:lpstr>
      <vt:lpstr>BIOLOGICAL POLLUTANTS</vt:lpstr>
      <vt:lpstr>DUST MITES</vt:lpstr>
      <vt:lpstr>MOULDS</vt:lpstr>
      <vt:lpstr>CHEMICAL AGENTS PRODUCED BY MOULDS</vt:lpstr>
      <vt:lpstr>PowerPoint Presentation</vt:lpstr>
      <vt:lpstr>Asbestos</vt:lpstr>
      <vt:lpstr>PowerPoint Presentation</vt:lpstr>
      <vt:lpstr>PowerPoint Presentation</vt:lpstr>
      <vt:lpstr>APPROACHES TO REDUCE INDOOR AIR POLLUTION</vt:lpstr>
      <vt:lpstr>We can reduce indoor air pollution</vt:lpstr>
      <vt:lpstr>PowerPoint Presentation</vt:lpstr>
      <vt:lpstr>Analysis of VOC in 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Indoor Pollutants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air pollution</dc:title>
  <dc:creator>cawalgra</dc:creator>
  <cp:lastModifiedBy>Christophe Walgraeve</cp:lastModifiedBy>
  <cp:revision>109</cp:revision>
  <dcterms:created xsi:type="dcterms:W3CDTF">2013-10-02T18:24:03Z</dcterms:created>
  <dcterms:modified xsi:type="dcterms:W3CDTF">2014-09-29T15:32:05Z</dcterms:modified>
</cp:coreProperties>
</file>