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B96C-6F53-4C2F-BAE8-5B3A245A67B7}" type="datetimeFigureOut">
              <a:rPr lang="nl-BE" smtClean="0"/>
              <a:pPr/>
              <a:t>4/10/2015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26737-6F75-4EF6-911F-87200C1257E1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celine.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Urban</a:t>
            </a:r>
            <a:r>
              <a:rPr lang="nl-BE" dirty="0" smtClean="0"/>
              <a:t> and </a:t>
            </a:r>
            <a:r>
              <a:rPr lang="nl-BE" dirty="0" err="1" smtClean="0"/>
              <a:t>Indoor</a:t>
            </a:r>
            <a:r>
              <a:rPr lang="nl-BE" dirty="0" smtClean="0"/>
              <a:t> air </a:t>
            </a:r>
            <a:r>
              <a:rPr lang="nl-BE" dirty="0" err="1" smtClean="0"/>
              <a:t>pollution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Task</a:t>
            </a:r>
            <a:r>
              <a:rPr lang="nl-BE" dirty="0" smtClean="0"/>
              <a:t>: </a:t>
            </a:r>
            <a:r>
              <a:rPr lang="nl-BE" dirty="0" err="1" smtClean="0"/>
              <a:t>presentation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telegraph.co.uk/multimedia/archive/02350/Ghent_235006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008" y="609600"/>
            <a:ext cx="8481892" cy="530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23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ee-the-sea.org/topics/pollution/air/INDUST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727"/>
          <a:stretch/>
        </p:blipFill>
        <p:spPr bwMode="auto">
          <a:xfrm>
            <a:off x="2895600" y="2971800"/>
            <a:ext cx="6096000" cy="353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ropical-rainforest-animals.com/image-files/buspoll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918" y="457200"/>
            <a:ext cx="5299364" cy="230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04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Task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nl-BE" dirty="0" smtClean="0"/>
              <a:t>Check the </a:t>
            </a:r>
            <a:r>
              <a:rPr lang="nl-BE" dirty="0" err="1" smtClean="0"/>
              <a:t>literature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indoor and outdoor air </a:t>
            </a:r>
            <a:r>
              <a:rPr lang="nl-BE" dirty="0" err="1" smtClean="0"/>
              <a:t>pollution</a:t>
            </a:r>
            <a:r>
              <a:rPr lang="nl-BE" dirty="0" smtClean="0"/>
              <a:t> research </a:t>
            </a:r>
            <a:r>
              <a:rPr lang="nl-BE" dirty="0" err="1" smtClean="0"/>
              <a:t>conducted</a:t>
            </a:r>
            <a:r>
              <a:rPr lang="nl-BE" dirty="0" smtClean="0"/>
              <a:t> in </a:t>
            </a:r>
            <a:r>
              <a:rPr lang="nl-BE" dirty="0" err="1" smtClean="0"/>
              <a:t>your</a:t>
            </a:r>
            <a:r>
              <a:rPr lang="nl-BE" dirty="0" smtClean="0"/>
              <a:t> home country (or </a:t>
            </a:r>
            <a:r>
              <a:rPr lang="nl-BE" dirty="0" err="1" smtClean="0"/>
              <a:t>neighboring</a:t>
            </a:r>
            <a:r>
              <a:rPr lang="nl-BE" dirty="0" smtClean="0"/>
              <a:t> country) via “Web of </a:t>
            </a:r>
            <a:r>
              <a:rPr lang="nl-BE" dirty="0" err="1" smtClean="0"/>
              <a:t>knowledge</a:t>
            </a:r>
            <a:r>
              <a:rPr lang="nl-BE" dirty="0" smtClean="0"/>
              <a:t>” (https</a:t>
            </a:r>
            <a:r>
              <a:rPr lang="nl-BE" dirty="0"/>
              <a:t>://</a:t>
            </a:r>
            <a:r>
              <a:rPr lang="nl-BE" b="1" dirty="0" smtClean="0"/>
              <a:t>webofknowledge</a:t>
            </a:r>
            <a:r>
              <a:rPr lang="nl-BE" dirty="0" smtClean="0"/>
              <a:t>.com), WHO-reports, US-EPA, EEA…)</a:t>
            </a:r>
          </a:p>
          <a:p>
            <a:endParaRPr lang="nl-BE" dirty="0"/>
          </a:p>
          <a:p>
            <a:r>
              <a:rPr lang="nl-BE" dirty="0" smtClean="0"/>
              <a:t>Check </a:t>
            </a:r>
            <a:r>
              <a:rPr lang="nl-BE" dirty="0" err="1" smtClean="0"/>
              <a:t>if</a:t>
            </a:r>
            <a:r>
              <a:rPr lang="nl-BE" dirty="0" smtClean="0"/>
              <a:t> air </a:t>
            </a:r>
            <a:r>
              <a:rPr lang="nl-BE" dirty="0" err="1" smtClean="0"/>
              <a:t>monitoring</a:t>
            </a:r>
            <a:r>
              <a:rPr lang="nl-BE" dirty="0" smtClean="0"/>
              <a:t> is </a:t>
            </a:r>
            <a:r>
              <a:rPr lang="nl-BE" dirty="0" err="1" smtClean="0"/>
              <a:t>conducted</a:t>
            </a:r>
            <a:r>
              <a:rPr lang="nl-BE" dirty="0" smtClean="0"/>
              <a:t> in </a:t>
            </a:r>
            <a:r>
              <a:rPr lang="nl-BE" dirty="0" err="1" smtClean="0"/>
              <a:t>your</a:t>
            </a:r>
            <a:r>
              <a:rPr lang="nl-BE" dirty="0" smtClean="0"/>
              <a:t> country, </a:t>
            </a:r>
            <a:r>
              <a:rPr lang="nl-BE" dirty="0" err="1" smtClean="0"/>
              <a:t>try</a:t>
            </a:r>
            <a:r>
              <a:rPr lang="nl-BE" dirty="0" smtClean="0"/>
              <a:t> to contact the </a:t>
            </a:r>
            <a:r>
              <a:rPr lang="nl-BE" dirty="0" err="1" smtClean="0"/>
              <a:t>responsible</a:t>
            </a:r>
            <a:r>
              <a:rPr lang="nl-BE" dirty="0" smtClean="0"/>
              <a:t> </a:t>
            </a:r>
            <a:r>
              <a:rPr lang="nl-BE" dirty="0" err="1" smtClean="0"/>
              <a:t>agency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r>
              <a:rPr lang="nl-BE" dirty="0" smtClean="0"/>
              <a:t> (kind of </a:t>
            </a:r>
            <a:r>
              <a:rPr lang="nl-BE" dirty="0" err="1" smtClean="0"/>
              <a:t>pollutants</a:t>
            </a:r>
            <a:r>
              <a:rPr lang="nl-BE" dirty="0" smtClean="0"/>
              <a:t>, </a:t>
            </a:r>
            <a:r>
              <a:rPr lang="nl-BE" dirty="0" err="1" smtClean="0"/>
              <a:t>pollutant</a:t>
            </a:r>
            <a:r>
              <a:rPr lang="nl-BE" dirty="0" smtClean="0"/>
              <a:t> </a:t>
            </a:r>
            <a:r>
              <a:rPr lang="nl-BE" dirty="0" err="1" smtClean="0"/>
              <a:t>concentration</a:t>
            </a:r>
            <a:r>
              <a:rPr lang="nl-BE" dirty="0" smtClean="0"/>
              <a:t> </a:t>
            </a:r>
            <a:r>
              <a:rPr lang="nl-BE" dirty="0" err="1" smtClean="0"/>
              <a:t>levels</a:t>
            </a:r>
            <a:r>
              <a:rPr lang="nl-BE" dirty="0" smtClean="0"/>
              <a:t>, </a:t>
            </a:r>
            <a:r>
              <a:rPr lang="nl-BE" dirty="0" err="1" smtClean="0"/>
              <a:t>legislation</a:t>
            </a:r>
            <a:r>
              <a:rPr lang="nl-BE" dirty="0" smtClean="0"/>
              <a:t>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Task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BE" dirty="0" smtClean="0"/>
              <a:t>	</a:t>
            </a:r>
            <a:r>
              <a:rPr lang="nl-BE" u="sng" dirty="0" err="1" smtClean="0"/>
              <a:t>Compare</a:t>
            </a:r>
            <a:r>
              <a:rPr lang="nl-BE" u="sng" dirty="0" smtClean="0"/>
              <a:t> the </a:t>
            </a:r>
            <a:r>
              <a:rPr lang="nl-BE" u="sng" dirty="0" err="1" smtClean="0"/>
              <a:t>results</a:t>
            </a:r>
            <a:r>
              <a:rPr lang="nl-BE" u="sng" dirty="0" smtClean="0"/>
              <a:t> </a:t>
            </a:r>
            <a:r>
              <a:rPr lang="nl-BE" u="sng" dirty="0" err="1" smtClean="0"/>
              <a:t>that</a:t>
            </a:r>
            <a:r>
              <a:rPr lang="nl-BE" u="sng" dirty="0" smtClean="0"/>
              <a:t> </a:t>
            </a:r>
            <a:r>
              <a:rPr lang="nl-BE" u="sng" dirty="0" err="1" smtClean="0"/>
              <a:t>you</a:t>
            </a:r>
            <a:r>
              <a:rPr lang="nl-BE" u="sng" dirty="0" smtClean="0"/>
              <a:t> have </a:t>
            </a:r>
            <a:r>
              <a:rPr lang="nl-BE" u="sng" dirty="0" err="1" smtClean="0"/>
              <a:t>found</a:t>
            </a:r>
            <a:r>
              <a:rPr lang="nl-BE" u="sng" dirty="0" smtClean="0"/>
              <a:t> </a:t>
            </a:r>
            <a:r>
              <a:rPr lang="nl-BE" u="sng" dirty="0" err="1" smtClean="0"/>
              <a:t>from</a:t>
            </a:r>
            <a:r>
              <a:rPr lang="nl-BE" u="sng" dirty="0" smtClean="0"/>
              <a:t> </a:t>
            </a:r>
            <a:r>
              <a:rPr lang="nl-BE" u="sng" dirty="0" err="1" smtClean="0"/>
              <a:t>your</a:t>
            </a:r>
            <a:r>
              <a:rPr lang="nl-BE" u="sng" dirty="0" smtClean="0"/>
              <a:t> home country to the </a:t>
            </a:r>
            <a:r>
              <a:rPr lang="nl-BE" u="sng" dirty="0" err="1" smtClean="0"/>
              <a:t>situation</a:t>
            </a:r>
            <a:r>
              <a:rPr lang="nl-BE" u="sng" dirty="0" smtClean="0"/>
              <a:t> in </a:t>
            </a:r>
            <a:r>
              <a:rPr lang="nl-BE" u="sng" dirty="0" err="1" smtClean="0"/>
              <a:t>Belgium</a:t>
            </a:r>
            <a:r>
              <a:rPr lang="nl-BE" u="sng" dirty="0" smtClean="0"/>
              <a:t>: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-</a:t>
            </a:r>
            <a:r>
              <a:rPr lang="nl-BE" dirty="0" err="1" smtClean="0"/>
              <a:t>Compare</a:t>
            </a:r>
            <a:r>
              <a:rPr lang="nl-BE" dirty="0" smtClean="0"/>
              <a:t> </a:t>
            </a:r>
            <a:r>
              <a:rPr lang="nl-BE" dirty="0" err="1" smtClean="0"/>
              <a:t>concentration</a:t>
            </a:r>
            <a:r>
              <a:rPr lang="nl-BE" dirty="0" smtClean="0"/>
              <a:t> </a:t>
            </a:r>
            <a:r>
              <a:rPr lang="nl-BE" dirty="0" err="1" smtClean="0"/>
              <a:t>levels</a:t>
            </a:r>
            <a:r>
              <a:rPr lang="nl-BE" dirty="0" smtClean="0"/>
              <a:t> of </a:t>
            </a:r>
            <a:r>
              <a:rPr lang="nl-BE" dirty="0" err="1" smtClean="0"/>
              <a:t>pollutants</a:t>
            </a:r>
            <a:r>
              <a:rPr lang="nl-BE" dirty="0" smtClean="0"/>
              <a:t> ( </a:t>
            </a:r>
            <a:r>
              <a:rPr lang="nl-BE" dirty="0" err="1" smtClean="0"/>
              <a:t>indoor</a:t>
            </a:r>
            <a:r>
              <a:rPr lang="nl-BE" dirty="0" smtClean="0"/>
              <a:t> and </a:t>
            </a:r>
            <a:r>
              <a:rPr lang="nl-BE" dirty="0" err="1" smtClean="0"/>
              <a:t>outdoor</a:t>
            </a:r>
            <a:r>
              <a:rPr lang="nl-BE" dirty="0" smtClean="0"/>
              <a:t> environments)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observed</a:t>
            </a:r>
            <a:r>
              <a:rPr lang="nl-BE" dirty="0" smtClean="0"/>
              <a:t> in </a:t>
            </a:r>
            <a:r>
              <a:rPr lang="nl-BE" dirty="0" err="1" smtClean="0"/>
              <a:t>Belgium</a:t>
            </a:r>
            <a:r>
              <a:rPr lang="nl-BE" dirty="0" smtClean="0"/>
              <a:t> (</a:t>
            </a:r>
            <a:r>
              <a:rPr lang="nl-BE" dirty="0" err="1" smtClean="0"/>
              <a:t>Belgium</a:t>
            </a:r>
            <a:r>
              <a:rPr lang="nl-BE" dirty="0" smtClean="0"/>
              <a:t>: IRCELINE: </a:t>
            </a:r>
            <a:r>
              <a:rPr lang="nl-BE" dirty="0" smtClean="0">
                <a:hlinkClick r:id="rId2"/>
              </a:rPr>
              <a:t>http://www.irceline.be/</a:t>
            </a:r>
            <a:r>
              <a:rPr lang="nl-BE" dirty="0" smtClean="0"/>
              <a:t>)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-</a:t>
            </a:r>
            <a:r>
              <a:rPr lang="nl-BE" dirty="0" err="1" smtClean="0"/>
              <a:t>Legislation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air </a:t>
            </a:r>
            <a:r>
              <a:rPr lang="nl-BE" dirty="0" err="1" smtClean="0"/>
              <a:t>pollution</a:t>
            </a:r>
            <a:r>
              <a:rPr lang="nl-BE" dirty="0" smtClean="0"/>
              <a:t>: </a:t>
            </a:r>
            <a:r>
              <a:rPr lang="nl-BE" dirty="0" err="1" smtClean="0"/>
              <a:t>compare</a:t>
            </a:r>
            <a:r>
              <a:rPr lang="nl-BE" dirty="0" smtClean="0"/>
              <a:t> the </a:t>
            </a:r>
            <a:r>
              <a:rPr lang="nl-BE" dirty="0" err="1" smtClean="0"/>
              <a:t>differences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Belgium</a:t>
            </a:r>
            <a:r>
              <a:rPr lang="nl-BE" dirty="0" smtClean="0"/>
              <a:t> and </a:t>
            </a:r>
            <a:r>
              <a:rPr lang="nl-BE" dirty="0" err="1" smtClean="0"/>
              <a:t>your</a:t>
            </a:r>
            <a:r>
              <a:rPr lang="nl-BE" dirty="0" smtClean="0"/>
              <a:t> country</a:t>
            </a:r>
            <a:endParaRPr lang="nl-BE" dirty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-</a:t>
            </a:r>
            <a:r>
              <a:rPr lang="nl-BE" dirty="0" err="1" smtClean="0"/>
              <a:t>Think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</a:t>
            </a:r>
            <a:r>
              <a:rPr lang="nl-BE" dirty="0" err="1" smtClean="0"/>
              <a:t>specific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r>
              <a:rPr lang="nl-BE" dirty="0" smtClean="0"/>
              <a:t> </a:t>
            </a:r>
            <a:r>
              <a:rPr lang="nl-BE" dirty="0" err="1" smtClean="0"/>
              <a:t>conducted</a:t>
            </a:r>
            <a:r>
              <a:rPr lang="nl-BE" dirty="0" smtClean="0"/>
              <a:t> in indoor environment (type of </a:t>
            </a:r>
            <a:r>
              <a:rPr lang="nl-BE" dirty="0" err="1" smtClean="0"/>
              <a:t>cooking</a:t>
            </a:r>
            <a:r>
              <a:rPr lang="nl-BE" dirty="0" smtClean="0"/>
              <a:t>, </a:t>
            </a:r>
            <a:r>
              <a:rPr lang="nl-BE" dirty="0" err="1" smtClean="0"/>
              <a:t>use</a:t>
            </a:r>
            <a:r>
              <a:rPr lang="nl-BE" dirty="0" smtClean="0"/>
              <a:t> of </a:t>
            </a:r>
            <a:r>
              <a:rPr lang="nl-BE" dirty="0" err="1" smtClean="0"/>
              <a:t>repellents</a:t>
            </a:r>
            <a:r>
              <a:rPr lang="nl-BE" dirty="0" smtClean="0"/>
              <a:t>, </a:t>
            </a:r>
            <a:r>
              <a:rPr lang="nl-BE" dirty="0" err="1" smtClean="0"/>
              <a:t>incense</a:t>
            </a:r>
            <a:r>
              <a:rPr lang="nl-BE" dirty="0" smtClean="0"/>
              <a:t> </a:t>
            </a:r>
            <a:r>
              <a:rPr lang="nl-BE" dirty="0" err="1" smtClean="0"/>
              <a:t>smoke</a:t>
            </a:r>
            <a:r>
              <a:rPr lang="nl-BE" dirty="0" smtClean="0"/>
              <a:t>) or outdoor environments (</a:t>
            </a:r>
            <a:r>
              <a:rPr lang="nl-BE" dirty="0" err="1" smtClean="0"/>
              <a:t>burning</a:t>
            </a:r>
            <a:r>
              <a:rPr lang="nl-BE" dirty="0" smtClean="0"/>
              <a:t> of waste) ?  </a:t>
            </a:r>
            <a:r>
              <a:rPr lang="nl-BE" dirty="0" err="1" smtClean="0"/>
              <a:t>Discuss</a:t>
            </a:r>
            <a:r>
              <a:rPr lang="nl-BE" dirty="0" smtClean="0"/>
              <a:t> </a:t>
            </a:r>
            <a:r>
              <a:rPr lang="nl-BE" dirty="0" err="1"/>
              <a:t>w</a:t>
            </a:r>
            <a:r>
              <a:rPr lang="nl-BE" dirty="0" err="1" smtClean="0"/>
              <a:t>hat</a:t>
            </a:r>
            <a:r>
              <a:rPr lang="nl-BE" dirty="0" smtClean="0"/>
              <a:t> type of </a:t>
            </a:r>
            <a:r>
              <a:rPr lang="nl-BE" dirty="0" err="1" smtClean="0"/>
              <a:t>compounds</a:t>
            </a:r>
            <a:r>
              <a:rPr lang="nl-BE" dirty="0" smtClean="0"/>
              <a:t> </a:t>
            </a:r>
            <a:r>
              <a:rPr lang="nl-BE" dirty="0" err="1" smtClean="0"/>
              <a:t>might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emitted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Urban and Indoor air pollution</vt:lpstr>
      <vt:lpstr>Slide 2</vt:lpstr>
      <vt:lpstr>Slide 3</vt:lpstr>
      <vt:lpstr>Task</vt:lpstr>
      <vt:lpstr>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and Indoor air pollution</dc:title>
  <dc:creator>cawalgra</dc:creator>
  <cp:lastModifiedBy>Acer f</cp:lastModifiedBy>
  <cp:revision>10</cp:revision>
  <dcterms:created xsi:type="dcterms:W3CDTF">2013-09-22T14:27:33Z</dcterms:created>
  <dcterms:modified xsi:type="dcterms:W3CDTF">2015-10-04T13:29:21Z</dcterms:modified>
</cp:coreProperties>
</file>